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14"/>
  </p:notesMasterIdLst>
  <p:sldIdLst>
    <p:sldId id="306" r:id="rId3"/>
    <p:sldId id="305" r:id="rId4"/>
    <p:sldId id="318" r:id="rId5"/>
    <p:sldId id="309" r:id="rId6"/>
    <p:sldId id="320" r:id="rId7"/>
    <p:sldId id="331" r:id="rId8"/>
    <p:sldId id="322" r:id="rId9"/>
    <p:sldId id="323" r:id="rId10"/>
    <p:sldId id="324" r:id="rId11"/>
    <p:sldId id="330" r:id="rId12"/>
    <p:sldId id="31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3" autoAdjust="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3D0-F333-43D0-8AA9-B3DF5BAA9B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8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06.09.2017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4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4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7282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69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914" y="2088644"/>
            <a:ext cx="8208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Благоустройство общественных территорий</a:t>
            </a:r>
            <a:endParaRPr lang="ru-RU" sz="6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1" y="332656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179512" y="2780928"/>
            <a:ext cx="8964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0000FF"/>
                </a:solidFill>
                <a:cs typeface="Times New Roman" pitchFamily="18" charset="0"/>
              </a:rPr>
              <a:t>СПАСИБО ЗА ВНИМАНИЕ!</a:t>
            </a:r>
            <a:endParaRPr lang="ru-RU" altLang="ru-RU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08" y="3204212"/>
            <a:ext cx="7164797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3000" b="1" dirty="0">
              <a:solidFill>
                <a:schemeClr val="bg1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29849"/>
            <a:ext cx="1008111" cy="12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32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Адреса</a:t>
            </a:r>
            <a:r>
              <a:rPr lang="en-US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объектов: </a:t>
            </a:r>
            <a:endParaRPr lang="en-US" sz="28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marL="742950" indent="-742950" algn="l"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г. Архангельск, Ломоносовский территориальный округ, пр. </a:t>
            </a:r>
            <a:r>
              <a:rPr lang="ru-RU" sz="28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Чумбарова-Лучинского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на участке от ул. Карла Либкнехта до ул. Поморская;</a:t>
            </a:r>
          </a:p>
          <a:p>
            <a:pPr marL="742950" indent="-742950" algn="l">
              <a:buAutoNum type="arabicPeriod"/>
            </a:pP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 Архангельск, Ломоносовский территориальный округ, «Литературный сквер» на пересечении пр. </a:t>
            </a:r>
            <a:r>
              <a:rPr lang="ru-RU" sz="28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Чумбарова-Лучинского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и ул.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Володарского.</a:t>
            </a:r>
            <a:endParaRPr lang="ru-RU" sz="28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3275" y="609239"/>
            <a:ext cx="820891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 рамках благоустройства общественных территорий планируется выполнить следующие виды работ: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Минимальный 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перечень работ: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Установка скамеек;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Установка урн.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Дополнительный перечень работ: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Обустройство тротуаров, мостовых (в том числе тротуарной плиткой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) - устройство тротуаров из тротуарной плитки;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Установка бортовых камней;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Озеленение территории (посадка кустарников, устройство газонов);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Уборка сухостойных 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деревьев;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Отсыпка территории (выравнивание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09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Стоимость выполнения работ:</a:t>
            </a:r>
          </a:p>
          <a:p>
            <a:pPr algn="ctr"/>
            <a:endParaRPr lang="ru-RU" sz="2800" b="1" u="sng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Всего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: 12,9005 млн. рублей,</a:t>
            </a: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том числе,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Федеральный бюджет: 10,7846 млн. рублей,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Областной бюджет: 1,9031 млн. рублей,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Городской бюджет: 0,2128 млн. рублей.</a:t>
            </a:r>
          </a:p>
          <a:p>
            <a:endParaRPr lang="ru-RU" sz="24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2809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Сроки выполнения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работ:</a:t>
            </a:r>
            <a:endParaRPr lang="ru-RU" sz="32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30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сентября 2017 года;</a:t>
            </a:r>
          </a:p>
          <a:p>
            <a:endParaRPr lang="ru-RU" sz="28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Подрядные организации, выполняющие работы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:</a:t>
            </a:r>
          </a:p>
          <a:p>
            <a:pPr algn="just"/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«Строительно-монтажное управление № 2»</a:t>
            </a:r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251520" y="476672"/>
            <a:ext cx="8424936" cy="60486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Проспект </a:t>
            </a:r>
            <a:r>
              <a:rPr lang="ru-RU" sz="2800" b="1" dirty="0" err="1" smtClean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Чумбарова-Лучинского</a:t>
            </a:r>
            <a:r>
              <a:rPr lang="ru-RU" sz="2800" b="1" dirty="0" smtClean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 на участке от ул. Карла Либкнехта до ул. Поморская до начала производства работ</a:t>
            </a:r>
          </a:p>
          <a:p>
            <a:pPr algn="l"/>
            <a:r>
              <a:rPr lang="ru-RU" sz="3800" b="1" dirty="0" smtClean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2809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7" y="260648"/>
            <a:ext cx="8280920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0466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Проспект </a:t>
            </a:r>
            <a:r>
              <a:rPr lang="ru-RU" sz="2400" b="1" dirty="0" err="1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Чумбарова-Лучинского</a:t>
            </a:r>
            <a:r>
              <a:rPr lang="ru-RU" sz="2400" b="1" dirty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 на участке от ул. Карла Либкнехта до ул. Поморская </a:t>
            </a:r>
            <a:r>
              <a:rPr lang="ru-RU" sz="2400" b="1" dirty="0" smtClean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после завершения работ</a:t>
            </a:r>
          </a:p>
          <a:p>
            <a:pPr algn="ctr"/>
            <a:endParaRPr lang="ru-RU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628800"/>
            <a:ext cx="813690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834905"/>
            <a:ext cx="14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i="1" dirty="0" smtClean="0"/>
          </a:p>
          <a:p>
            <a:endParaRPr lang="ru-RU" sz="1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96336" y="12689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3569" y="260648"/>
            <a:ext cx="8136904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«Литературный сквер» до </a:t>
            </a:r>
            <a:r>
              <a:rPr lang="ru-RU" sz="2400" b="1" dirty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начала производства </a:t>
            </a:r>
            <a:r>
              <a:rPr lang="ru-RU" sz="2400" b="1" dirty="0" smtClean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работ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0" y="1235015"/>
            <a:ext cx="8600308" cy="44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395537" y="260648"/>
            <a:ext cx="8424936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«Литературный сквер» </a:t>
            </a:r>
            <a:r>
              <a:rPr lang="ru-RU" sz="2400" b="1" dirty="0">
                <a:solidFill>
                  <a:srgbClr val="0000FF"/>
                </a:solidFill>
                <a:latin typeface="PT Sans Caption"/>
                <a:cs typeface="Times New Roman" pitchFamily="18" charset="0"/>
              </a:rPr>
              <a:t>после завершения работ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0003"/>
            <a:ext cx="7439143" cy="52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244</Words>
  <Application>Microsoft Office PowerPoint</Application>
  <PresentationFormat>Экран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Светлана Андреевна Алутина</cp:lastModifiedBy>
  <cp:revision>123</cp:revision>
  <dcterms:created xsi:type="dcterms:W3CDTF">2016-09-16T13:01:11Z</dcterms:created>
  <dcterms:modified xsi:type="dcterms:W3CDTF">2017-09-06T07:32:34Z</dcterms:modified>
</cp:coreProperties>
</file>